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83C46E47-99B7-0E69-C8FE-47FFAE0A287A}" name="GERMAN, REGGIE A MSgt USAF ANG 169 FSS/FSVS" initials="RG" userId="S::reggie.german@us.af.mil::bc5de717-b43b-4e88-8748-fce40cbf97dd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239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8/10/relationships/authors" Target="author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BE3C1-DBE1-495D-B57B-2849774B866A}" type="datetimeFigureOut">
              <a:rPr lang="en-US" dirty="0"/>
              <a:t>9/30/2025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C117F-5CCF-4837-BE5F-2B92066CAFAF}" type="datetimeFigureOut">
              <a:rPr lang="en-US" dirty="0"/>
              <a:t>9/30/2025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B90BD-B6CE-46B7-997F-7313B992CCDC}" type="datetimeFigureOut">
              <a:rPr lang="en-US" dirty="0"/>
              <a:t>9/30/2025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9D11F-B188-461D-B23F-39381795C052}" type="datetimeFigureOut">
              <a:rPr lang="en-US" dirty="0"/>
              <a:t>9/30/2025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E6D8D9-55A2-4063-B0F3-121F44549695}" type="datetimeFigureOut">
              <a:rPr lang="en-US" dirty="0"/>
              <a:t>9/30/2025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24536-994D-4021-A283-9F449C0DB509}" type="datetimeFigureOut">
              <a:rPr lang="en-US" dirty="0"/>
              <a:t>9/30/2025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BBB78-C96F-47B7-AB17-D852CA960AC9}" type="datetimeFigureOut">
              <a:rPr lang="en-US" dirty="0"/>
              <a:t>9/30/2025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3F48C-C7C6-4055-9F49-3777875E72AE}" type="datetimeFigureOut">
              <a:rPr lang="en-US" dirty="0"/>
              <a:t>9/30/2025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ltGray"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6178E61D-D431-422C-9764-11DAFE33AB63}" type="datetimeFigureOut">
              <a:rPr lang="en-US" dirty="0"/>
              <a:t>9/30/2025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E42F4-6EEF-4EF7-8ED4-2208F0F89A08}" type="datetimeFigureOut">
              <a:rPr lang="en-US" dirty="0"/>
              <a:t>9/30/2025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78ACC-22D6-47C1-A373-4FD133E34F3C}" type="datetimeFigureOut">
              <a:rPr lang="en-US" dirty="0"/>
              <a:t>9/30/2025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A6C69-6797-4E8A-BF37-F2C3751466E9}" type="datetimeFigureOut">
              <a:rPr lang="en-US" dirty="0"/>
              <a:t>9/30/2025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014A1-A632-4878-A0D3-F52BA7563730}" type="datetimeFigureOut">
              <a:rPr lang="en-US" dirty="0"/>
              <a:t>9/30/2025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9F462-093F-4566-844B-4C71F2739DA5}" type="datetimeFigureOut">
              <a:rPr lang="en-US" dirty="0"/>
              <a:t>9/30/2025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4A7AC-904D-4781-85BA-7D10C17ED021}" type="datetimeFigureOut">
              <a:rPr lang="en-US" dirty="0"/>
              <a:t>9/30/2025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1444B-B92B-4E27-8C94-BB93EAF5CB18}" type="datetimeFigureOut">
              <a:rPr lang="en-US" dirty="0"/>
              <a:t>9/30/2025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EFA5E-FA76-400D-B3DC-F0BA90E6D107}" type="datetimeFigureOut">
              <a:rPr lang="en-US" dirty="0"/>
              <a:t>9/30/2025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6E9DEC-419B-4CC5-A080-3B06BD5A8291}" type="datetimeFigureOut">
              <a:rPr lang="en-US" dirty="0"/>
              <a:t>9/30/2025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A001B8-C150-330C-83A9-EC8C599DB6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0325" y="610466"/>
            <a:ext cx="9613860" cy="1080938"/>
          </a:xfrm>
        </p:spPr>
        <p:txBody>
          <a:bodyPr>
            <a:normAutofit/>
          </a:bodyPr>
          <a:lstStyle/>
          <a:p>
            <a:pPr algn="ctr"/>
            <a:r>
              <a:rPr lang="en-US" sz="40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    October</a:t>
            </a:r>
            <a:r>
              <a:rPr lang="en-US" sz="40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Drill Menu </a:t>
            </a:r>
            <a:r>
              <a:rPr lang="en-US" sz="4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endParaRPr lang="en-US" sz="4400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92BBCE0-02D9-E0F3-5C54-19586C80FFB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36457" y="1978096"/>
            <a:ext cx="3858891" cy="576262"/>
          </a:xfrm>
        </p:spPr>
        <p:txBody>
          <a:bodyPr/>
          <a:lstStyle/>
          <a:p>
            <a:r>
              <a:rPr lang="en-US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Saturday - </a:t>
            </a:r>
            <a:r>
              <a:rPr lang="en-US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DFAC</a:t>
            </a:r>
            <a:r>
              <a:rPr lang="en-US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290FF5E-EB34-177D-92A2-3E47AB96FA50}"/>
              </a:ext>
            </a:extLst>
          </p:cNvPr>
          <p:cNvSpPr>
            <a:spLocks noGrp="1"/>
          </p:cNvSpPr>
          <p:nvPr>
            <p:ph type="body" sz="half" idx="18"/>
          </p:nvPr>
        </p:nvSpPr>
        <p:spPr>
          <a:xfrm>
            <a:off x="1179655" y="2549527"/>
            <a:ext cx="2548036" cy="3537110"/>
          </a:xfrm>
        </p:spPr>
        <p:txBody>
          <a:bodyPr>
            <a:normAutofit/>
          </a:bodyPr>
          <a:lstStyle/>
          <a:p>
            <a:pPr marL="285750" indent="-285750">
              <a:buFontTx/>
              <a:buChar char="-"/>
            </a:pPr>
            <a:r>
              <a:rPr lang="en-US" sz="1800" dirty="0"/>
              <a:t>Chicken Alfredo Pasta</a:t>
            </a:r>
          </a:p>
          <a:p>
            <a:pPr marL="285750" indent="-285750">
              <a:buFontTx/>
              <a:buChar char="-"/>
            </a:pPr>
            <a:r>
              <a:rPr lang="en-US" sz="1800" dirty="0"/>
              <a:t>Shrimp Alfredo Pasta</a:t>
            </a:r>
          </a:p>
          <a:p>
            <a:pPr marL="285750" indent="-285750">
              <a:buFontTx/>
              <a:buChar char="-"/>
            </a:pPr>
            <a:r>
              <a:rPr lang="en-US" sz="1800" dirty="0"/>
              <a:t>Broccoli</a:t>
            </a:r>
          </a:p>
          <a:p>
            <a:pPr marL="285750" indent="-285750">
              <a:buFontTx/>
              <a:buChar char="-"/>
            </a:pPr>
            <a:r>
              <a:rPr lang="en-US" sz="1800" dirty="0"/>
              <a:t>Rolls</a:t>
            </a:r>
          </a:p>
          <a:p>
            <a:endParaRPr lang="en-US" sz="1800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0473CA6C-1FEA-72FF-3FE0-9FB50A7DF9E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5257800" y="1978096"/>
            <a:ext cx="6045200" cy="576262"/>
          </a:xfrm>
        </p:spPr>
        <p:txBody>
          <a:bodyPr/>
          <a:lstStyle/>
          <a:p>
            <a:r>
              <a:rPr lang="en-US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Sunday - DFAC</a:t>
            </a:r>
            <a:r>
              <a:rPr lang="en-US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F7473085-DB87-3AFC-8AAD-8808AF41703A}"/>
              </a:ext>
            </a:extLst>
          </p:cNvPr>
          <p:cNvSpPr>
            <a:spLocks noGrp="1"/>
          </p:cNvSpPr>
          <p:nvPr>
            <p:ph type="body" sz="half" idx="19"/>
          </p:nvPr>
        </p:nvSpPr>
        <p:spPr>
          <a:xfrm>
            <a:off x="5652595" y="2554358"/>
            <a:ext cx="2687072" cy="3527448"/>
          </a:xfrm>
        </p:spPr>
        <p:txBody>
          <a:bodyPr/>
          <a:lstStyle/>
          <a:p>
            <a:pPr marL="285750" indent="-285750">
              <a:buFontTx/>
              <a:buChar char="-"/>
            </a:pPr>
            <a:r>
              <a:rPr lang="en-US" sz="1800" dirty="0"/>
              <a:t>Grits</a:t>
            </a:r>
          </a:p>
          <a:p>
            <a:pPr marL="285750" indent="-285750">
              <a:buFontTx/>
              <a:buChar char="-"/>
            </a:pPr>
            <a:r>
              <a:rPr lang="en-US" sz="1800" dirty="0"/>
              <a:t>Eggs</a:t>
            </a:r>
          </a:p>
          <a:p>
            <a:pPr marL="285750" indent="-285750">
              <a:buFontTx/>
              <a:buChar char="-"/>
            </a:pPr>
            <a:r>
              <a:rPr lang="en-US" sz="1800" dirty="0"/>
              <a:t>Bacon</a:t>
            </a:r>
          </a:p>
          <a:p>
            <a:pPr marL="285750" indent="-285750">
              <a:buFontTx/>
              <a:buChar char="-"/>
            </a:pPr>
            <a:r>
              <a:rPr lang="en-US" sz="1800" dirty="0"/>
              <a:t>French Toast</a:t>
            </a:r>
          </a:p>
          <a:p>
            <a:pPr marL="285750" indent="-285750">
              <a:buFontTx/>
              <a:buChar char="-"/>
            </a:pPr>
            <a:r>
              <a:rPr lang="en-US" sz="1800" dirty="0"/>
              <a:t>Pancakes</a:t>
            </a:r>
          </a:p>
          <a:p>
            <a:pPr marL="285750" indent="-285750">
              <a:buFontTx/>
              <a:buChar char="-"/>
            </a:pPr>
            <a:r>
              <a:rPr lang="en-US" sz="1800" dirty="0"/>
              <a:t>Fruit Bar</a:t>
            </a:r>
          </a:p>
          <a:p>
            <a:pPr marL="285750" indent="-285750">
              <a:buFontTx/>
              <a:buChar char="-"/>
            </a:pPr>
            <a:r>
              <a:rPr lang="en-US" sz="1800" dirty="0"/>
              <a:t>Yogurt</a:t>
            </a:r>
          </a:p>
          <a:p>
            <a:pPr marL="285750" indent="-285750">
              <a:buFontTx/>
              <a:buChar char="-"/>
            </a:pPr>
            <a:r>
              <a:rPr lang="en-US" sz="1800" dirty="0"/>
              <a:t>Assorted Cereal</a:t>
            </a:r>
          </a:p>
          <a:p>
            <a:endParaRPr lang="en-US" sz="1800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C365E127-6E66-0972-ECEE-A6B40D149AFE}"/>
              </a:ext>
            </a:extLst>
          </p:cNvPr>
          <p:cNvSpPr txBox="1"/>
          <p:nvPr/>
        </p:nvSpPr>
        <p:spPr>
          <a:xfrm>
            <a:off x="680325" y="6062868"/>
            <a:ext cx="1185713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** Assorted beverages, salad bar, ice cream, and desserts available</a:t>
            </a:r>
          </a:p>
        </p:txBody>
      </p:sp>
    </p:spTree>
    <p:extLst>
      <p:ext uri="{BB962C8B-B14F-4D97-AF65-F5344CB8AC3E}">
        <p14:creationId xmlns:p14="http://schemas.microsoft.com/office/powerpoint/2010/main" val="3934765953"/>
      </p:ext>
    </p:extLst>
  </p:cSld>
  <p:clrMapOvr>
    <a:masterClrMapping/>
  </p:clrMapOvr>
</p:sld>
</file>

<file path=ppt/theme/theme1.xml><?xml version="1.0" encoding="utf-8"?>
<a:theme xmlns:a="http://schemas.openxmlformats.org/drawingml/2006/main" name="Berlin">
  <a:themeElements>
    <a:clrScheme name="Berlin">
      <a:dk1>
        <a:sysClr val="windowText" lastClr="000000"/>
      </a:dk1>
      <a:lt1>
        <a:sysClr val="window" lastClr="FFFFFF"/>
      </a:lt1>
      <a:dk2>
        <a:srgbClr val="9D360E"/>
      </a:dk2>
      <a:lt2>
        <a:srgbClr val="E7E6E6"/>
      </a:lt2>
      <a:accent1>
        <a:srgbClr val="F09415"/>
      </a:accent1>
      <a:accent2>
        <a:srgbClr val="C1B56B"/>
      </a:accent2>
      <a:accent3>
        <a:srgbClr val="4BAF73"/>
      </a:accent3>
      <a:accent4>
        <a:srgbClr val="5AA6C0"/>
      </a:accent4>
      <a:accent5>
        <a:srgbClr val="D17DF9"/>
      </a:accent5>
      <a:accent6>
        <a:srgbClr val="FA7E5C"/>
      </a:accent6>
      <a:hlink>
        <a:srgbClr val="FFAE3E"/>
      </a:hlink>
      <a:folHlink>
        <a:srgbClr val="FCC77E"/>
      </a:folHlink>
    </a:clrScheme>
    <a:fontScheme name="Berlin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C0CBE056-4EF4-4D92-969E-947779DA7AAA}"/>
    </a:ext>
  </a:extLst>
</a:theme>
</file>

<file path=docMetadata/LabelInfo.xml><?xml version="1.0" encoding="utf-8"?>
<clbl:labelList xmlns:clbl="http://schemas.microsoft.com/office/2020/mipLabelMetadata">
  <clbl:label id="{37adc8ff-f4a3-4a14-9c0d-84b4985de0d2}" enabled="1" method="Privileged" siteId="{8331b18d-2d87-48ef-a35f-ac8818ebf9b4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TM04033917[[fn=Berlin]]</Template>
  <TotalTime>463</TotalTime>
  <Words>45</Words>
  <Application>Microsoft Office PowerPoint</Application>
  <PresentationFormat>Widescreen</PresentationFormat>
  <Paragraphs>16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Trebuchet MS</vt:lpstr>
      <vt:lpstr>Berlin</vt:lpstr>
      <vt:lpstr>     October Drill Menu 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TIERRA</dc:creator>
  <cp:lastModifiedBy>FLOYD, MEGAN R MSgt USAF ANG 169 FW/PA</cp:lastModifiedBy>
  <cp:revision>8</cp:revision>
  <dcterms:created xsi:type="dcterms:W3CDTF">2023-06-04T14:16:13Z</dcterms:created>
  <dcterms:modified xsi:type="dcterms:W3CDTF">2025-09-30T17:09:45Z</dcterms:modified>
</cp:coreProperties>
</file>